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9b592b91655d460f" /><Relationship Type="http://schemas.openxmlformats.org/officeDocument/2006/relationships/extended-properties" Target="/docProps/app.xml" Id="R63a875e3eb834f3c" /><Relationship Type="http://schemas.openxmlformats.org/officeDocument/2006/relationships/officeDocument" Target="/ppt/presentation.xml" Id="R038548f94aa24258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63b56f3686794016"/>
  </p:sldMasterIdLst>
  <p:notesMasterIdLst>
    <p:notesMasterId xmlns:r="http://schemas.openxmlformats.org/officeDocument/2006/relationships" r:id="R9b009915e74d46f6"/>
  </p:notesMasterIdLst>
  <p:sldIdLst>
    <p:sldId xmlns:r="http://schemas.openxmlformats.org/officeDocument/2006/relationships" id="256" r:id="R51ad7230b415469c"/>
    <p:sldId xmlns:r="http://schemas.openxmlformats.org/officeDocument/2006/relationships" id="257" r:id="R75c3e9883a9b46a8"/>
    <p:sldId xmlns:r="http://schemas.openxmlformats.org/officeDocument/2006/relationships" id="258" r:id="Rced9429e91494ced"/>
    <p:sldId xmlns:r="http://schemas.openxmlformats.org/officeDocument/2006/relationships" id="259" r:id="Rc3a5242c06b2455b"/>
    <p:sldId xmlns:r="http://schemas.openxmlformats.org/officeDocument/2006/relationships" id="260" r:id="R0c939ec7e222472e"/>
    <p:sldId xmlns:r="http://schemas.openxmlformats.org/officeDocument/2006/relationships" id="261" r:id="Rda863c6039274a6c"/>
    <p:sldId xmlns:r="http://schemas.openxmlformats.org/officeDocument/2006/relationships" id="262" r:id="Rf1fd180f21244f86"/>
    <p:sldId xmlns:r="http://schemas.openxmlformats.org/officeDocument/2006/relationships" id="263" r:id="R8c13fb448c4748df"/>
    <p:sldId xmlns:r="http://schemas.openxmlformats.org/officeDocument/2006/relationships" id="264" r:id="R4ce82f08bef74df4"/>
  </p:sldIdLst>
  <p:sldSz cx="18288000" cy="10287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d3e3379869334ae7" /><Relationship Type="http://schemas.openxmlformats.org/officeDocument/2006/relationships/slideMaster" Target="/ppt/slideMasters/slideMaster1.xml" Id="R63b56f3686794016" /><Relationship Type="http://schemas.openxmlformats.org/officeDocument/2006/relationships/notesMaster" Target="/ppt/notesMasters/notesMaster1.xml" Id="R9b009915e74d46f6" /><Relationship Type="http://schemas.openxmlformats.org/officeDocument/2006/relationships/presProps" Target="/ppt/presProps.xml" Id="R2d76539dc60e47a7" /><Relationship Type="http://schemas.openxmlformats.org/officeDocument/2006/relationships/tableStyles" Target="/ppt/tableStyles.xml" Id="Rbbaad48378074cd8" /><Relationship Type="http://schemas.openxmlformats.org/officeDocument/2006/relationships/slide" Target="/ppt/slides/slide1.xml" Id="R51ad7230b415469c" /><Relationship Type="http://schemas.openxmlformats.org/officeDocument/2006/relationships/slide" Target="/ppt/slides/slide2.xml" Id="R75c3e9883a9b46a8" /><Relationship Type="http://schemas.openxmlformats.org/officeDocument/2006/relationships/slide" Target="/ppt/slides/slide3.xml" Id="Rced9429e91494ced" /><Relationship Type="http://schemas.openxmlformats.org/officeDocument/2006/relationships/slide" Target="/ppt/slides/slide4.xml" Id="Rc3a5242c06b2455b" /><Relationship Type="http://schemas.openxmlformats.org/officeDocument/2006/relationships/slide" Target="/ppt/slides/slide5.xml" Id="R0c939ec7e222472e" /><Relationship Type="http://schemas.openxmlformats.org/officeDocument/2006/relationships/slide" Target="/ppt/slides/slide6.xml" Id="Rda863c6039274a6c" /><Relationship Type="http://schemas.openxmlformats.org/officeDocument/2006/relationships/slide" Target="/ppt/slides/slide7.xml" Id="Rf1fd180f21244f86" /><Relationship Type="http://schemas.openxmlformats.org/officeDocument/2006/relationships/slide" Target="/ppt/slides/slide8.xml" Id="R8c13fb448c4748df" /><Relationship Type="http://schemas.openxmlformats.org/officeDocument/2006/relationships/slide" Target="/ppt/slides/slide9.xml" Id="R4ce82f08bef74df4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212d7e69453a4f0b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02bb5dd3968944b3" /><Relationship Type="http://schemas.openxmlformats.org/officeDocument/2006/relationships/notesMaster" Target="/ppt/notesMasters/notesMaster1.xml" Id="R69e4c517c3a2462a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1fc13f7e0c714a99" /><Relationship Type="http://schemas.openxmlformats.org/officeDocument/2006/relationships/notesMaster" Target="/ppt/notesMasters/notesMaster1.xml" Id="R89e1dee5c645426c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6a4d54d077bb4ceb" /><Relationship Type="http://schemas.openxmlformats.org/officeDocument/2006/relationships/notesMaster" Target="/ppt/notesMasters/notesMaster1.xml" Id="Rf793639c726c4b37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7a865585a33941f8" /><Relationship Type="http://schemas.openxmlformats.org/officeDocument/2006/relationships/notesMaster" Target="/ppt/notesMasters/notesMaster1.xml" Id="R1ccd574f24454039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13f98cb645499d" /><Relationship Type="http://schemas.openxmlformats.org/officeDocument/2006/relationships/notesMaster" Target="/ppt/notesMasters/notesMaster1.xml" Id="R892ae1da47064ae3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a19f4b80604c49d5" /><Relationship Type="http://schemas.openxmlformats.org/officeDocument/2006/relationships/notesMaster" Target="/ppt/notesMasters/notesMaster1.xml" Id="Rebb563ffe74d48b7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7793d9c4c6584a3a" /><Relationship Type="http://schemas.openxmlformats.org/officeDocument/2006/relationships/notesMaster" Target="/ppt/notesMasters/notesMaster1.xml" Id="R5a361dc87a864de9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cbb172a1ebd24d9f" /><Relationship Type="http://schemas.openxmlformats.org/officeDocument/2006/relationships/notesMaster" Target="/ppt/notesMasters/notesMaster1.xml" Id="R4732984ef41a402e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51361573854e07" /><Relationship Type="http://schemas.openxmlformats.org/officeDocument/2006/relationships/notesMaster" Target="/ppt/notesMasters/notesMaster1.xml" Id="Rc29844d6831545c6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b658edefd6194054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095f616fe36c4a45" /><Relationship Type="http://schemas.openxmlformats.org/officeDocument/2006/relationships/slideLayout" Target="/ppt/slideLayouts/slideLayout1.xml" Id="Rc75aaa25b68a4906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c75aaa25b68a4906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7da197e5d5ef47b9" /><Relationship Type="http://schemas.openxmlformats.org/officeDocument/2006/relationships/image" Target="/ppt/media/image.png" Id="R18b9db2f50e9487c" /><Relationship Type="http://schemas.openxmlformats.org/officeDocument/2006/relationships/notesSlide" Target="/ppt/notesSlides/notesSlide1.xml" Id="Rfe84d361b0e940c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fc7eb4f85f6842b0" /><Relationship Type="http://schemas.openxmlformats.org/officeDocument/2006/relationships/image" Target="/ppt/media/image2.png" Id="R0a1542657c534f97" /><Relationship Type="http://schemas.openxmlformats.org/officeDocument/2006/relationships/notesSlide" Target="/ppt/notesSlides/notesSlide2.xml" Id="R3da763cc2b85406d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902392e8aa6b4aac" /><Relationship Type="http://schemas.openxmlformats.org/officeDocument/2006/relationships/image" Target="/ppt/media/image3.png" Id="Rc72a53679bc74e78" /><Relationship Type="http://schemas.openxmlformats.org/officeDocument/2006/relationships/notesSlide" Target="/ppt/notesSlides/notesSlide3.xml" Id="R53eeb76c27954815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3983df5281ff4362" /><Relationship Type="http://schemas.openxmlformats.org/officeDocument/2006/relationships/image" Target="/ppt/media/image4.png" Id="R57cb27a775c74325" /><Relationship Type="http://schemas.openxmlformats.org/officeDocument/2006/relationships/image" Target="/ppt/media/image5.png" Id="R051cf8ee45904c11" /><Relationship Type="http://schemas.openxmlformats.org/officeDocument/2006/relationships/notesSlide" Target="/ppt/notesSlides/notesSlide4.xml" Id="Rab667e4175314374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059c5071bce44ad" /><Relationship Type="http://schemas.openxmlformats.org/officeDocument/2006/relationships/image" Target="/ppt/media/image6.png" Id="R45c804f5c6084f61" /><Relationship Type="http://schemas.openxmlformats.org/officeDocument/2006/relationships/notesSlide" Target="/ppt/notesSlides/notesSlide5.xml" Id="R22ead5ce257341cf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276048b241414c52" /><Relationship Type="http://schemas.openxmlformats.org/officeDocument/2006/relationships/image" Target="/ppt/media/image7.png" Id="Rb0d531c194394e5c" /><Relationship Type="http://schemas.openxmlformats.org/officeDocument/2006/relationships/image" Target="/ppt/media/image8.png" Id="R6899fda8cfd44ef3" /><Relationship Type="http://schemas.openxmlformats.org/officeDocument/2006/relationships/image" Target="/ppt/media/image9.png" Id="R89ce7dace3644b6e" /><Relationship Type="http://schemas.openxmlformats.org/officeDocument/2006/relationships/notesSlide" Target="/ppt/notesSlides/notesSlide6.xml" Id="Rd42f8e173637403b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fc552c4f6d8e4466" /><Relationship Type="http://schemas.openxmlformats.org/officeDocument/2006/relationships/image" Target="/ppt/media/image10.png" Id="Re1f64a87ec454d24" /><Relationship Type="http://schemas.openxmlformats.org/officeDocument/2006/relationships/notesSlide" Target="/ppt/notesSlides/notesSlide7.xml" Id="R1022a00742a34688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34f3fee2680f41de" /><Relationship Type="http://schemas.openxmlformats.org/officeDocument/2006/relationships/image" Target="/ppt/media/image11.png" Id="R25b25f074728405e" /><Relationship Type="http://schemas.openxmlformats.org/officeDocument/2006/relationships/notesSlide" Target="/ppt/notesSlides/notesSlide8.xml" Id="R6c8aae5e4f214a7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f195b4633f794b7b" /><Relationship Type="http://schemas.openxmlformats.org/officeDocument/2006/relationships/image" Target="/ppt/media/image12.png" Id="Rb4d1d0eec8aa4eb9" /><Relationship Type="http://schemas.openxmlformats.org/officeDocument/2006/relationships/notesSlide" Target="/ppt/notesSlides/notesSlide9.xml" Id="R437710636af542f1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0B1422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18b9db2f50e9487c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 flipH="0" flipV="0">
            <a:off x="0" y="0"/>
            <a:ext cx="18288000" cy="10287000"/>
          </a:xfrm>
          <a:prstGeom xmlns:a="http://schemas.openxmlformats.org/drawingml/2006/main" prst="rect">
            <a:avLst/>
          </a:prstGeom>
        </p:spPr>
      </p:pic>
      <p:sp>
        <p:nvSpPr>
          <p:cNvPr id="2" name="wash">
            <a:extLst xmlns:a="http://schemas.openxmlformats.org/drawingml/2006/main">
              <a:ext uri="{FF2B5EF4-FFF2-40B4-BE49-F238E27FC236}">
                <a16:creationId xmlns:a16="http://schemas.microsoft.com/office/drawing/2014/main" id="{71B7FB04-8148-415E-869D-69FC6A3AA3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8382000" cy="10287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B1422"/>
          </a:solidFill>
          <a:ln xmlns:a="http://schemas.openxmlformats.org/drawingml/2006/main" w="0">
            <a:noFill/>
          </a:ln>
        </p:spPr>
      </p:sp>
      <p:sp>
        <p:nvSpPr>
          <p:cNvPr id="3" name="eyebrow">
            <a:extLst xmlns:a="http://schemas.openxmlformats.org/drawingml/2006/main">
              <a:ext uri="{FF2B5EF4-FFF2-40B4-BE49-F238E27FC236}">
                <a16:creationId xmlns:a16="http://schemas.microsoft.com/office/drawing/2014/main" id="{CEE366EB-EEEA-4BB7-ACF6-6548448340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552450"/>
            <a:ext cx="5905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F1EEE8"/>
                </a:solidFill>
              </a:defRPr>
            </a:pPr>
            <a:r>
              <a:rPr sz="1500" b="1" i="0">
                <a:solidFill>
                  <a:srgbClr val="F1EEE8"/>
                </a:solidFill>
              </a:rPr>
              <a:t>CLAUDE ONBOARDING · STUART DIGITAL</a:t>
            </a:r>
          </a:p>
        </p:txBody>
      </p:sp>
      <p:sp>
        <p:nvSpPr>
          <p:cNvPr id="4" name="title">
            <a:extLst xmlns:a="http://schemas.openxmlformats.org/drawingml/2006/main">
              <a:ext uri="{FF2B5EF4-FFF2-40B4-BE49-F238E27FC236}">
                <a16:creationId xmlns:a16="http://schemas.microsoft.com/office/drawing/2014/main" id="{0C11F2E4-26DD-43C3-AAB5-64C4754463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2524125"/>
            <a:ext cx="6667500" cy="1809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6450" b="0" i="0">
                <a:solidFill>
                  <a:srgbClr val="F1EEE8"/>
                </a:solidFill>
              </a:defRPr>
            </a:pPr>
            <a:r>
              <a:rPr sz="6450" b="0" i="0">
                <a:solidFill>
                  <a:srgbClr val="F1EEE8"/>
                </a:solidFill>
              </a:rPr>
              <a:t>Claude</a:t>
            </a:r>
          </a:p>
          <a:p xmlns:a="http://schemas.openxmlformats.org/drawingml/2006/main">
            <a:pPr algn="l">
              <a:buNone/>
              <a:defRPr sz="6450" b="0" i="0">
                <a:solidFill>
                  <a:srgbClr val="F1EEE8"/>
                </a:solidFill>
              </a:defRPr>
            </a:pPr>
            <a:r>
              <a:rPr sz="6450" b="0" i="0">
                <a:solidFill>
                  <a:srgbClr val="F1EEE8"/>
                </a:solidFill>
              </a:rPr>
              <a:t>Onboarding Kit</a:t>
            </a:r>
          </a:p>
        </p:txBody>
      </p:sp>
      <p:sp>
        <p:nvSpPr>
          <p:cNvPr id="5" name="sub">
            <a:extLst xmlns:a="http://schemas.openxmlformats.org/drawingml/2006/main">
              <a:ext uri="{FF2B5EF4-FFF2-40B4-BE49-F238E27FC236}">
                <a16:creationId xmlns:a16="http://schemas.microsoft.com/office/drawing/2014/main" id="{928E9E3B-808C-4141-AEFC-8613A39196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5191125"/>
            <a:ext cx="6191250" cy="5238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100" b="0" i="0">
                <a:solidFill>
                  <a:srgbClr val="F1EEE8"/>
                </a:solidFill>
              </a:defRPr>
            </a:pPr>
            <a:r>
              <a:rPr sz="2100" b="0" i="0">
                <a:solidFill>
                  <a:srgbClr val="F1EEE8"/>
                </a:solidFill>
              </a:rPr>
              <a:t>A guided setup that makes Claude useful for your real work.</a:t>
            </a:r>
          </a:p>
        </p:txBody>
      </p:sp>
      <p:sp>
        <p:nvSpPr>
          <p:cNvPr id="6" name="accent">
            <a:extLst xmlns:a="http://schemas.openxmlformats.org/drawingml/2006/main">
              <a:ext uri="{FF2B5EF4-FFF2-40B4-BE49-F238E27FC236}">
                <a16:creationId xmlns:a16="http://schemas.microsoft.com/office/drawing/2014/main" id="{21D8D4B2-3B40-42CC-B2AC-B90FB2614A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7000875"/>
            <a:ext cx="5905500" cy="9048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650" b="0" i="1">
                <a:solidFill>
                  <a:srgbClr val="D88A52"/>
                </a:solidFill>
              </a:defRPr>
            </a:pPr>
            <a:r>
              <a:rPr sz="1650" b="0" i="1">
                <a:solidFill>
                  <a:srgbClr val="D88A52"/>
                </a:solidFill>
              </a:rPr>
              <a:t>Context. Skills. First useful result.</a:t>
            </a:r>
          </a:p>
        </p:txBody>
      </p:sp>
      <p:sp>
        <p:nvSpPr>
          <p:cNvPr id="7" name="page">
            <a:extLst xmlns:a="http://schemas.openxmlformats.org/drawingml/2006/main">
              <a:ext uri="{FF2B5EF4-FFF2-40B4-BE49-F238E27FC236}">
                <a16:creationId xmlns:a16="http://schemas.microsoft.com/office/drawing/2014/main" id="{82020FE6-85BA-4BFE-8382-4B9736DB49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954500" y="9620250"/>
            <a:ext cx="666750" cy="238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buNone/>
              <a:defRPr sz="975" b="0" i="0">
                <a:solidFill>
                  <a:srgbClr val="F1EEE8"/>
                </a:solidFill>
              </a:defRPr>
            </a:pPr>
            <a:r>
              <a:rPr sz="975" b="0" i="0">
                <a:solidFill>
                  <a:srgbClr val="F1EEE8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528245721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0B1422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6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a1542657c534f97"/>
          <a:srcRect xmlns:a="http://schemas.openxmlformats.org/drawingml/2006/main" l="23423" t="0" r="23423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 flipH="0" flipV="0">
            <a:off x="8572500" y="0"/>
            <a:ext cx="9715500" cy="10287000"/>
          </a:xfrm>
          <a:prstGeom xmlns:a="http://schemas.openxmlformats.org/drawingml/2006/main" prst="rect">
            <a:avLst/>
          </a:prstGeom>
        </p:spPr>
      </p:pic>
      <p:sp>
        <p:nvSpPr>
          <p:cNvPr id="2" name="eyebrow">
            <a:extLst xmlns:a="http://schemas.openxmlformats.org/drawingml/2006/main">
              <a:ext uri="{FF2B5EF4-FFF2-40B4-BE49-F238E27FC236}">
                <a16:creationId xmlns:a16="http://schemas.microsoft.com/office/drawing/2014/main" id="{B95F8C96-297B-4197-8E31-72D945AB6F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552450"/>
            <a:ext cx="5905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F1EEE8"/>
                </a:solidFill>
              </a:defRPr>
            </a:pPr>
            <a:r>
              <a:rPr sz="1500" b="1" i="0">
                <a:solidFill>
                  <a:srgbClr val="F1EEE8"/>
                </a:solidFill>
              </a:rPr>
              <a:t>THE STARTING GAP</a:t>
            </a:r>
          </a:p>
        </p:txBody>
      </p:sp>
      <p:sp>
        <p:nvSpPr>
          <p:cNvPr id="3" name="title">
            <a:extLst xmlns:a="http://schemas.openxmlformats.org/drawingml/2006/main">
              <a:ext uri="{FF2B5EF4-FFF2-40B4-BE49-F238E27FC236}">
                <a16:creationId xmlns:a16="http://schemas.microsoft.com/office/drawing/2014/main" id="{5AE6B12F-8132-4342-A72B-0C175A1F52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1762125"/>
            <a:ext cx="7239000" cy="1809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4950" b="0" i="0">
                <a:solidFill>
                  <a:srgbClr val="F1EEE8"/>
                </a:solidFill>
              </a:defRPr>
            </a:pPr>
            <a:r>
              <a:rPr sz="4950" b="0" i="0">
                <a:solidFill>
                  <a:srgbClr val="F1EEE8"/>
                </a:solidFill>
              </a:rPr>
              <a:t>Claude starts blank.</a:t>
            </a:r>
          </a:p>
          <a:p xmlns:a="http://schemas.openxmlformats.org/drawingml/2006/main">
            <a:pPr algn="l">
              <a:buNone/>
              <a:defRPr sz="4950" b="0" i="0">
                <a:solidFill>
                  <a:srgbClr val="F1EEE8"/>
                </a:solidFill>
              </a:defRPr>
            </a:pPr>
            <a:r>
              <a:rPr sz="4950" b="0" i="0">
                <a:solidFill>
                  <a:srgbClr val="F1EEE8"/>
                </a:solidFill>
              </a:rPr>
              <a:t>Your work does not.</a:t>
            </a:r>
          </a:p>
        </p:txBody>
      </p:sp>
      <p:sp>
        <p:nvSpPr>
          <p:cNvPr id="4" name="body">
            <a:extLst xmlns:a="http://schemas.openxmlformats.org/drawingml/2006/main">
              <a:ext uri="{FF2B5EF4-FFF2-40B4-BE49-F238E27FC236}">
                <a16:creationId xmlns:a16="http://schemas.microsoft.com/office/drawing/2014/main" id="{DE53928A-1A57-4731-9DA9-41FBD3A0858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4476750"/>
            <a:ext cx="6572250" cy="15716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800" b="0" i="0">
                <a:solidFill>
                  <a:srgbClr val="C9D0D8"/>
                </a:solidFill>
              </a:defRPr>
            </a:pPr>
            <a:r>
              <a:rPr sz="1800" b="0" i="0">
                <a:solidFill>
                  <a:srgbClr val="C9D0D8"/>
                </a:solidFill>
              </a:rPr>
              <a:t>Without setup, every conversation starts with the same explanation: your role, your company, your standards and how you want the work written.</a:t>
            </a:r>
          </a:p>
        </p:txBody>
      </p:sp>
      <p:sp>
        <p:nvSpPr>
          <p:cNvPr id="5" name="card0">
            <a:extLst xmlns:a="http://schemas.openxmlformats.org/drawingml/2006/main">
              <a:ext uri="{FF2B5EF4-FFF2-40B4-BE49-F238E27FC236}">
                <a16:creationId xmlns:a16="http://schemas.microsoft.com/office/drawing/2014/main" id="{848EB279-EFD9-4DAF-A15A-0A292A59BB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7239000"/>
            <a:ext cx="2095500" cy="1524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72336"/>
          </a:solidFill>
          <a:ln xmlns:a="http://schemas.openxmlformats.org/drawingml/2006/main" w="0">
            <a:noFill/>
          </a:ln>
        </p:spPr>
      </p:sp>
      <p:sp>
        <p:nvSpPr>
          <p:cNvPr id="6" name="ch0">
            <a:extLst xmlns:a="http://schemas.openxmlformats.org/drawingml/2006/main">
              <a:ext uri="{FF2B5EF4-FFF2-40B4-BE49-F238E27FC236}">
                <a16:creationId xmlns:a16="http://schemas.microsoft.com/office/drawing/2014/main" id="{AF8B0117-8FDB-4696-BEEE-9C769F23F9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7467600"/>
            <a:ext cx="1762125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75" b="1" i="0">
                <a:solidFill>
                  <a:srgbClr val="F1EEE8"/>
                </a:solidFill>
              </a:defRPr>
            </a:pPr>
            <a:r>
              <a:rPr sz="1575" b="1" i="0">
                <a:solidFill>
                  <a:srgbClr val="F1EEE8"/>
                </a:solidFill>
              </a:rPr>
              <a:t>Blank</a:t>
            </a:r>
          </a:p>
        </p:txBody>
      </p:sp>
      <p:sp>
        <p:nvSpPr>
          <p:cNvPr id="7" name="cc0">
            <a:extLst xmlns:a="http://schemas.openxmlformats.org/drawingml/2006/main">
              <a:ext uri="{FF2B5EF4-FFF2-40B4-BE49-F238E27FC236}">
                <a16:creationId xmlns:a16="http://schemas.microsoft.com/office/drawing/2014/main" id="{2BDDC6E6-5FB9-4D33-B365-E0695850416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7905750"/>
            <a:ext cx="1762125" cy="619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200" b="0" i="0">
                <a:solidFill>
                  <a:srgbClr val="AEB8C5"/>
                </a:solidFill>
              </a:defRPr>
            </a:pPr>
            <a:r>
              <a:rPr sz="1200" b="0" i="0">
                <a:solidFill>
                  <a:srgbClr val="AEB8C5"/>
                </a:solidFill>
              </a:rPr>
              <a:t>It does not know your world yet.</a:t>
            </a:r>
          </a:p>
        </p:txBody>
      </p:sp>
      <p:sp>
        <p:nvSpPr>
          <p:cNvPr id="8" name="card1">
            <a:extLst xmlns:a="http://schemas.openxmlformats.org/drawingml/2006/main">
              <a:ext uri="{FF2B5EF4-FFF2-40B4-BE49-F238E27FC236}">
                <a16:creationId xmlns:a16="http://schemas.microsoft.com/office/drawing/2014/main" id="{2A796485-34A2-448B-AD99-A6012310AA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133725" y="7239000"/>
            <a:ext cx="2095500" cy="1524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72336"/>
          </a:solidFill>
          <a:ln xmlns:a="http://schemas.openxmlformats.org/drawingml/2006/main" w="0">
            <a:noFill/>
          </a:ln>
        </p:spPr>
      </p:sp>
      <p:sp>
        <p:nvSpPr>
          <p:cNvPr id="9" name="ch1">
            <a:extLst xmlns:a="http://schemas.openxmlformats.org/drawingml/2006/main">
              <a:ext uri="{FF2B5EF4-FFF2-40B4-BE49-F238E27FC236}">
                <a16:creationId xmlns:a16="http://schemas.microsoft.com/office/drawing/2014/main" id="{62175B50-AC56-4C43-BF29-857CD74C8D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05175" y="7467600"/>
            <a:ext cx="1762125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75" b="1" i="0">
                <a:solidFill>
                  <a:srgbClr val="F1EEE8"/>
                </a:solidFill>
              </a:defRPr>
            </a:pPr>
            <a:r>
              <a:rPr sz="1575" b="1" i="0">
                <a:solidFill>
                  <a:srgbClr val="F1EEE8"/>
                </a:solidFill>
              </a:rPr>
              <a:t>Repetitive</a:t>
            </a:r>
          </a:p>
        </p:txBody>
      </p:sp>
      <p:sp>
        <p:nvSpPr>
          <p:cNvPr id="10" name="cc1">
            <a:extLst xmlns:a="http://schemas.openxmlformats.org/drawingml/2006/main">
              <a:ext uri="{FF2B5EF4-FFF2-40B4-BE49-F238E27FC236}">
                <a16:creationId xmlns:a16="http://schemas.microsoft.com/office/drawing/2014/main" id="{7BB980B2-AE8B-4FB0-AB83-C20EB65725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05175" y="7905750"/>
            <a:ext cx="1762125" cy="619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200" b="0" i="0">
                <a:solidFill>
                  <a:srgbClr val="AEB8C5"/>
                </a:solidFill>
              </a:defRPr>
            </a:pPr>
            <a:r>
              <a:rPr sz="1200" b="0" i="0">
                <a:solidFill>
                  <a:srgbClr val="AEB8C5"/>
                </a:solidFill>
              </a:rPr>
              <a:t>You explain the same context again.</a:t>
            </a:r>
          </a:p>
        </p:txBody>
      </p:sp>
      <p:sp>
        <p:nvSpPr>
          <p:cNvPr id="11" name="card2">
            <a:extLst xmlns:a="http://schemas.openxmlformats.org/drawingml/2006/main">
              <a:ext uri="{FF2B5EF4-FFF2-40B4-BE49-F238E27FC236}">
                <a16:creationId xmlns:a16="http://schemas.microsoft.com/office/drawing/2014/main" id="{DD88ABC3-B051-47AA-A70F-74B905FDD1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67350" y="7239000"/>
            <a:ext cx="2095500" cy="1524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72336"/>
          </a:solidFill>
          <a:ln xmlns:a="http://schemas.openxmlformats.org/drawingml/2006/main" w="0">
            <a:noFill/>
          </a:ln>
        </p:spPr>
      </p:sp>
      <p:sp>
        <p:nvSpPr>
          <p:cNvPr id="12" name="ch2">
            <a:extLst xmlns:a="http://schemas.openxmlformats.org/drawingml/2006/main">
              <a:ext uri="{FF2B5EF4-FFF2-40B4-BE49-F238E27FC236}">
                <a16:creationId xmlns:a16="http://schemas.microsoft.com/office/drawing/2014/main" id="{FBD71888-898B-4DB6-ABF4-F63D73FA70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638800" y="7467600"/>
            <a:ext cx="1762125" cy="285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75" b="1" i="0">
                <a:solidFill>
                  <a:srgbClr val="F1EEE8"/>
                </a:solidFill>
              </a:defRPr>
            </a:pPr>
            <a:r>
              <a:rPr sz="1575" b="1" i="0">
                <a:solidFill>
                  <a:srgbClr val="F1EEE8"/>
                </a:solidFill>
              </a:rPr>
              <a:t>Inconsistent</a:t>
            </a:r>
          </a:p>
        </p:txBody>
      </p:sp>
      <p:sp>
        <p:nvSpPr>
          <p:cNvPr id="13" name="cc2">
            <a:extLst xmlns:a="http://schemas.openxmlformats.org/drawingml/2006/main">
              <a:ext uri="{FF2B5EF4-FFF2-40B4-BE49-F238E27FC236}">
                <a16:creationId xmlns:a16="http://schemas.microsoft.com/office/drawing/2014/main" id="{68759D82-9E21-4351-941D-84E1811C29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638800" y="7905750"/>
            <a:ext cx="1762125" cy="619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200" b="0" i="0">
                <a:solidFill>
                  <a:srgbClr val="AEB8C5"/>
                </a:solidFill>
              </a:defRPr>
            </a:pPr>
            <a:r>
              <a:rPr sz="1200" b="0" i="0">
                <a:solidFill>
                  <a:srgbClr val="AEB8C5"/>
                </a:solidFill>
              </a:rPr>
              <a:t>Every prompt starts from scratch.</a:t>
            </a:r>
          </a:p>
        </p:txBody>
      </p:sp>
      <p:sp>
        <p:nvSpPr>
          <p:cNvPr id="14" name="page">
            <a:extLst xmlns:a="http://schemas.openxmlformats.org/drawingml/2006/main">
              <a:ext uri="{FF2B5EF4-FFF2-40B4-BE49-F238E27FC236}">
                <a16:creationId xmlns:a16="http://schemas.microsoft.com/office/drawing/2014/main" id="{F05B2042-8489-419D-91A5-D436E150A7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954500" y="9620250"/>
            <a:ext cx="666750" cy="238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buNone/>
              <a:defRPr sz="975" b="0" i="0">
                <a:solidFill>
                  <a:srgbClr val="F1EEE8"/>
                </a:solidFill>
              </a:defRPr>
            </a:pPr>
            <a:r>
              <a:rPr sz="975" b="0" i="0">
                <a:solidFill>
                  <a:srgbClr val="F1EEE8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295958902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0B1422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72a53679bc74e78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 flipH="0" flipV="0">
            <a:off x="0" y="0"/>
            <a:ext cx="18288000" cy="10287000"/>
          </a:xfrm>
          <a:prstGeom xmlns:a="http://schemas.openxmlformats.org/drawingml/2006/main" prst="rect">
            <a:avLst/>
          </a:prstGeom>
        </p:spPr>
      </p:pic>
      <p:sp>
        <p:nvSpPr>
          <p:cNvPr id="2" name="left-panel">
            <a:extLst xmlns:a="http://schemas.openxmlformats.org/drawingml/2006/main">
              <a:ext uri="{FF2B5EF4-FFF2-40B4-BE49-F238E27FC236}">
                <a16:creationId xmlns:a16="http://schemas.microsoft.com/office/drawing/2014/main" id="{E2DB731B-C7B6-45F9-8B33-31846EE3D0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7524750" cy="10287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B1422"/>
          </a:solidFill>
          <a:ln xmlns:a="http://schemas.openxmlformats.org/drawingml/2006/main" w="0">
            <a:noFill/>
          </a:ln>
        </p:spPr>
      </p:sp>
      <p:sp>
        <p:nvSpPr>
          <p:cNvPr id="3" name="eyebrow">
            <a:extLst xmlns:a="http://schemas.openxmlformats.org/drawingml/2006/main">
              <a:ext uri="{FF2B5EF4-FFF2-40B4-BE49-F238E27FC236}">
                <a16:creationId xmlns:a16="http://schemas.microsoft.com/office/drawing/2014/main" id="{C466E581-966E-4F35-AD03-ECFCB256AB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552450"/>
            <a:ext cx="5905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F1EEE8"/>
                </a:solidFill>
              </a:defRPr>
            </a:pPr>
            <a:r>
              <a:rPr sz="1500" b="1" i="0">
                <a:solidFill>
                  <a:srgbClr val="F1EEE8"/>
                </a:solidFill>
              </a:rPr>
              <a:t>THE PROMISE</a:t>
            </a:r>
          </a:p>
        </p:txBody>
      </p:sp>
      <p:sp>
        <p:nvSpPr>
          <p:cNvPr id="4" name="title">
            <a:extLst xmlns:a="http://schemas.openxmlformats.org/drawingml/2006/main">
              <a:ext uri="{FF2B5EF4-FFF2-40B4-BE49-F238E27FC236}">
                <a16:creationId xmlns:a16="http://schemas.microsoft.com/office/drawing/2014/main" id="{70A4C0F1-CD83-4313-B84F-85612DDD3D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2095500"/>
            <a:ext cx="6191250" cy="1809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4950" b="0" i="0">
                <a:solidFill>
                  <a:srgbClr val="F1EEE8"/>
                </a:solidFill>
              </a:defRPr>
            </a:pPr>
            <a:r>
              <a:rPr sz="4950" b="0" i="0">
                <a:solidFill>
                  <a:srgbClr val="F1EEE8"/>
                </a:solidFill>
              </a:rPr>
              <a:t>One guided setup.</a:t>
            </a:r>
          </a:p>
          <a:p xmlns:a="http://schemas.openxmlformats.org/drawingml/2006/main">
            <a:pPr algn="l">
              <a:buNone/>
              <a:defRPr sz="4950" b="0" i="0">
                <a:solidFill>
                  <a:srgbClr val="F1EEE8"/>
                </a:solidFill>
              </a:defRPr>
            </a:pPr>
            <a:r>
              <a:rPr sz="4950" b="0" i="0">
                <a:solidFill>
                  <a:srgbClr val="F1EEE8"/>
                </a:solidFill>
              </a:rPr>
              <a:t>A useful working partner.</a:t>
            </a:r>
          </a:p>
        </p:txBody>
      </p:sp>
      <p:sp>
        <p:nvSpPr>
          <p:cNvPr id="5" name="body">
            <a:extLst xmlns:a="http://schemas.openxmlformats.org/drawingml/2006/main">
              <a:ext uri="{FF2B5EF4-FFF2-40B4-BE49-F238E27FC236}">
                <a16:creationId xmlns:a16="http://schemas.microsoft.com/office/drawing/2014/main" id="{D2BF414F-89D2-4DB0-96EC-86389FDD29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4857750"/>
            <a:ext cx="5905500" cy="16668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175" b="0" i="0">
                <a:solidFill>
                  <a:srgbClr val="C9D0D8"/>
                </a:solidFill>
              </a:defRPr>
            </a:pPr>
            <a:r>
              <a:rPr sz="2175" b="0" i="0">
                <a:solidFill>
                  <a:srgbClr val="C9D0D8"/>
                </a:solidFill>
              </a:rPr>
              <a:t>The pack interviews you once, captures how you work, then builds a practical toolkit around the jobs you actually need done.</a:t>
            </a:r>
          </a:p>
        </p:txBody>
      </p:sp>
      <p:sp>
        <p:nvSpPr>
          <p:cNvPr id="6" name="accent">
            <a:extLst xmlns:a="http://schemas.openxmlformats.org/drawingml/2006/main">
              <a:ext uri="{FF2B5EF4-FFF2-40B4-BE49-F238E27FC236}">
                <a16:creationId xmlns:a16="http://schemas.microsoft.com/office/drawing/2014/main" id="{AA612987-C17A-46B7-B75B-9C56A00C88C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7477125"/>
            <a:ext cx="5905500" cy="476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175" b="1" i="0">
                <a:solidFill>
                  <a:srgbClr val="D88A52"/>
                </a:solidFill>
              </a:defRPr>
            </a:pPr>
            <a:r>
              <a:rPr sz="2175" b="1" i="0">
                <a:solidFill>
                  <a:srgbClr val="D88A52"/>
                </a:solidFill>
              </a:rPr>
              <a:t>Set up. Learn. Ship.</a:t>
            </a:r>
          </a:p>
        </p:txBody>
      </p:sp>
      <p:sp>
        <p:nvSpPr>
          <p:cNvPr id="7" name="page">
            <a:extLst xmlns:a="http://schemas.openxmlformats.org/drawingml/2006/main">
              <a:ext uri="{FF2B5EF4-FFF2-40B4-BE49-F238E27FC236}">
                <a16:creationId xmlns:a16="http://schemas.microsoft.com/office/drawing/2014/main" id="{086959C5-1AE7-4B0D-A3DE-BE31E879E3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954500" y="9620250"/>
            <a:ext cx="666750" cy="238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buNone/>
              <a:defRPr sz="975" b="0" i="0">
                <a:solidFill>
                  <a:srgbClr val="F1EEE8"/>
                </a:solidFill>
              </a:defRPr>
            </a:pPr>
            <a:r>
              <a:rPr sz="975" b="0" i="0">
                <a:solidFill>
                  <a:srgbClr val="F1EEE8"/>
                </a:solidFill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141194403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0B1422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eyebrow">
            <a:extLst xmlns:a="http://schemas.openxmlformats.org/drawingml/2006/main">
              <a:ext uri="{FF2B5EF4-FFF2-40B4-BE49-F238E27FC236}">
                <a16:creationId xmlns:a16="http://schemas.microsoft.com/office/drawing/2014/main" id="{38CA2FF2-AC80-48BA-B600-547F4A77CA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552450"/>
            <a:ext cx="5905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F1EEE8"/>
                </a:solidFill>
              </a:defRPr>
            </a:pPr>
            <a:r>
              <a:rPr sz="1500" b="1" i="0">
                <a:solidFill>
                  <a:srgbClr val="F1EEE8"/>
                </a:solidFill>
              </a:rPr>
              <a:t>THE SYSTEM</a:t>
            </a:r>
          </a:p>
        </p:txBody>
      </p:sp>
      <p:sp>
        <p:nvSpPr>
          <p:cNvPr id="2" name="title">
            <a:extLst xmlns:a="http://schemas.openxmlformats.org/drawingml/2006/main">
              <a:ext uri="{FF2B5EF4-FFF2-40B4-BE49-F238E27FC236}">
                <a16:creationId xmlns:a16="http://schemas.microsoft.com/office/drawing/2014/main" id="{BA978CB2-7BD5-455A-880C-27C51A7F17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1238250"/>
            <a:ext cx="11430000" cy="1143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4350" b="0" i="0">
                <a:solidFill>
                  <a:srgbClr val="F1EEE8"/>
                </a:solidFill>
              </a:defRPr>
            </a:pPr>
            <a:r>
              <a:rPr sz="4350" b="0" i="0">
                <a:solidFill>
                  <a:srgbClr val="F1EEE8"/>
                </a:solidFill>
              </a:rPr>
              <a:t>Personal context and practical skills,</a:t>
            </a:r>
          </a:p>
          <a:p xmlns:a="http://schemas.openxmlformats.org/drawingml/2006/main">
            <a:pPr algn="l">
              <a:buNone/>
              <a:defRPr sz="4350" b="0" i="0">
                <a:solidFill>
                  <a:srgbClr val="F1EEE8"/>
                </a:solidFill>
              </a:defRPr>
            </a:pPr>
            <a:r>
              <a:rPr sz="4350" b="0" i="0">
                <a:solidFill>
                  <a:srgbClr val="F1EEE8"/>
                </a:solidFill>
              </a:rPr>
              <a:t>connected.</a:t>
            </a:r>
          </a:p>
        </p:txBody>
      </p:sp>
      <p:pic>
        <p:nvPicPr>
          <p:cNvPr id="1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7cb27a775c74325"/>
          <a:srcRect xmlns:a="http://schemas.openxmlformats.org/drawingml/2006/main" l="0" t="54" r="0" b="5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 flipH="0" flipV="0">
            <a:off x="666750" y="3143250"/>
            <a:ext cx="7810500" cy="4391025"/>
          </a:xfrm>
          <a:prstGeom xmlns:a="http://schemas.openxmlformats.org/drawingml/2006/main" prst="rect">
            <a:avLst/>
          </a:prstGeom>
        </p:spPr>
      </p:pic>
      <p:pic>
        <p:nvPicPr>
          <p:cNvPr id="1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51cf8ee45904c11"/>
          <a:srcRect xmlns:a="http://schemas.openxmlformats.org/drawingml/2006/main" l="0" t="54" r="0" b="54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 flipH="0" flipV="0">
            <a:off x="9810750" y="3143250"/>
            <a:ext cx="7810500" cy="4391025"/>
          </a:xfrm>
          <a:prstGeom xmlns:a="http://schemas.openxmlformats.org/drawingml/2006/main" prst="rect">
            <a:avLst/>
          </a:prstGeom>
        </p:spPr>
      </p:pic>
      <p:sp>
        <p:nvSpPr>
          <p:cNvPr id="5" name="a">
            <a:extLst xmlns:a="http://schemas.openxmlformats.org/drawingml/2006/main">
              <a:ext uri="{FF2B5EF4-FFF2-40B4-BE49-F238E27FC236}">
                <a16:creationId xmlns:a16="http://schemas.microsoft.com/office/drawing/2014/main" id="{51D28C2E-4D8C-4DE7-AE62-0CD62F5EAA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7858125"/>
            <a:ext cx="32385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D88A52"/>
                </a:solidFill>
              </a:defRPr>
            </a:pPr>
            <a:r>
              <a:rPr sz="1500" b="1" i="0">
                <a:solidFill>
                  <a:srgbClr val="D88A52"/>
                </a:solidFill>
              </a:rPr>
              <a:t>YOUR CONTEXT</a:t>
            </a:r>
          </a:p>
        </p:txBody>
      </p:sp>
      <p:sp>
        <p:nvSpPr>
          <p:cNvPr id="6" name="ac">
            <a:extLst xmlns:a="http://schemas.openxmlformats.org/drawingml/2006/main">
              <a:ext uri="{FF2B5EF4-FFF2-40B4-BE49-F238E27FC236}">
                <a16:creationId xmlns:a16="http://schemas.microsoft.com/office/drawing/2014/main" id="{6FA924ED-9794-4BFA-9ADE-43BC7ED8A9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8286750"/>
            <a:ext cx="7239000" cy="5238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875" b="0" i="0">
                <a:solidFill>
                  <a:srgbClr val="F1EEE8"/>
                </a:solidFill>
              </a:defRPr>
            </a:pPr>
            <a:r>
              <a:rPr sz="1875" b="0" i="0">
                <a:solidFill>
                  <a:srgbClr val="F1EEE8"/>
                </a:solidFill>
              </a:rPr>
              <a:t>Claude learns your role, company, standards and voice.</a:t>
            </a:r>
          </a:p>
        </p:txBody>
      </p:sp>
      <p:sp>
        <p:nvSpPr>
          <p:cNvPr id="7" name="b">
            <a:extLst xmlns:a="http://schemas.openxmlformats.org/drawingml/2006/main">
              <a:ext uri="{FF2B5EF4-FFF2-40B4-BE49-F238E27FC236}">
                <a16:creationId xmlns:a16="http://schemas.microsoft.com/office/drawing/2014/main" id="{0A708964-8E80-4DF6-A885-AB3D548E5AC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810750" y="7858125"/>
            <a:ext cx="34290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D88A52"/>
                </a:solidFill>
              </a:defRPr>
            </a:pPr>
            <a:r>
              <a:rPr sz="1500" b="1" i="0">
                <a:solidFill>
                  <a:srgbClr val="D88A52"/>
                </a:solidFill>
              </a:rPr>
              <a:t>YOUR TOOLKIT</a:t>
            </a:r>
          </a:p>
        </p:txBody>
      </p:sp>
      <p:sp>
        <p:nvSpPr>
          <p:cNvPr id="8" name="bc">
            <a:extLst xmlns:a="http://schemas.openxmlformats.org/drawingml/2006/main">
              <a:ext uri="{FF2B5EF4-FFF2-40B4-BE49-F238E27FC236}">
                <a16:creationId xmlns:a16="http://schemas.microsoft.com/office/drawing/2014/main" id="{2F523F46-1098-4181-A58B-D42F5AD4EB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810750" y="8286750"/>
            <a:ext cx="7239000" cy="5238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875" b="0" i="0">
                <a:solidFill>
                  <a:srgbClr val="F1EEE8"/>
                </a:solidFill>
              </a:defRPr>
            </a:pPr>
            <a:r>
              <a:rPr sz="1875" b="0" i="0">
                <a:solidFill>
                  <a:srgbClr val="F1EEE8"/>
                </a:solidFill>
              </a:rPr>
              <a:t>You choose skills for reports, meetings, letters and trackers.</a:t>
            </a:r>
          </a:p>
        </p:txBody>
      </p:sp>
      <p:sp>
        <p:nvSpPr>
          <p:cNvPr id="9" name="page">
            <a:extLst xmlns:a="http://schemas.openxmlformats.org/drawingml/2006/main">
              <a:ext uri="{FF2B5EF4-FFF2-40B4-BE49-F238E27FC236}">
                <a16:creationId xmlns:a16="http://schemas.microsoft.com/office/drawing/2014/main" id="{6BE4E3EA-F627-4E2B-8E83-941F5A886A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954500" y="9620250"/>
            <a:ext cx="666750" cy="238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buNone/>
              <a:defRPr sz="975" b="0" i="0">
                <a:solidFill>
                  <a:srgbClr val="F1EEE8"/>
                </a:solidFill>
              </a:defRPr>
            </a:pPr>
            <a:r>
              <a:rPr sz="975" b="0" i="0">
                <a:solidFill>
                  <a:srgbClr val="F1EEE8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21967111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0B1422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5c804f5c6084f61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 flipH="0" flipV="0">
            <a:off x="0" y="0"/>
            <a:ext cx="18288000" cy="10287000"/>
          </a:xfrm>
          <a:prstGeom xmlns:a="http://schemas.openxmlformats.org/drawingml/2006/main" prst="rect">
            <a:avLst/>
          </a:prstGeom>
        </p:spPr>
      </p:pic>
      <p:sp>
        <p:nvSpPr>
          <p:cNvPr id="2" name="right-panel">
            <a:extLst xmlns:a="http://schemas.openxmlformats.org/drawingml/2006/main">
              <a:ext uri="{FF2B5EF4-FFF2-40B4-BE49-F238E27FC236}">
                <a16:creationId xmlns:a16="http://schemas.microsoft.com/office/drawing/2014/main" id="{BBC431E4-922E-48E4-9E75-80ADA5CC5B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68000" y="0"/>
            <a:ext cx="7620000" cy="10287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B1422"/>
          </a:solidFill>
          <a:ln xmlns:a="http://schemas.openxmlformats.org/drawingml/2006/main" w="0">
            <a:noFill/>
          </a:ln>
        </p:spPr>
      </p:sp>
      <p:sp>
        <p:nvSpPr>
          <p:cNvPr id="3" name="eyebrow">
            <a:extLst xmlns:a="http://schemas.openxmlformats.org/drawingml/2006/main">
              <a:ext uri="{FF2B5EF4-FFF2-40B4-BE49-F238E27FC236}">
                <a16:creationId xmlns:a16="http://schemas.microsoft.com/office/drawing/2014/main" id="{75D0735C-D851-4715-87EA-3F7ED55534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34750" y="571500"/>
            <a:ext cx="5905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F1EEE8"/>
                </a:solidFill>
              </a:defRPr>
            </a:pPr>
            <a:r>
              <a:rPr sz="1500" b="1" i="0">
                <a:solidFill>
                  <a:srgbClr val="F1EEE8"/>
                </a:solidFill>
              </a:rPr>
              <a:t>BETTER FIRST DRAFTS</a:t>
            </a:r>
          </a:p>
        </p:txBody>
      </p:sp>
      <p:sp>
        <p:nvSpPr>
          <p:cNvPr id="4" name="title">
            <a:extLst xmlns:a="http://schemas.openxmlformats.org/drawingml/2006/main">
              <a:ext uri="{FF2B5EF4-FFF2-40B4-BE49-F238E27FC236}">
                <a16:creationId xmlns:a16="http://schemas.microsoft.com/office/drawing/2014/main" id="{3378AC25-4394-4F1F-962D-FEFD1C45D9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34750" y="2381250"/>
            <a:ext cx="5905500" cy="14287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4500" b="0" i="0">
                <a:solidFill>
                  <a:srgbClr val="F1EEE8"/>
                </a:solidFill>
              </a:defRPr>
            </a:pPr>
            <a:r>
              <a:rPr sz="4500" b="0" i="0">
                <a:solidFill>
                  <a:srgbClr val="F1EEE8"/>
                </a:solidFill>
              </a:rPr>
              <a:t>Teach it once.</a:t>
            </a:r>
          </a:p>
          <a:p xmlns:a="http://schemas.openxmlformats.org/drawingml/2006/main">
            <a:pPr algn="l">
              <a:buNone/>
              <a:defRPr sz="4500" b="0" i="0">
                <a:solidFill>
                  <a:srgbClr val="F1EEE8"/>
                </a:solidFill>
              </a:defRPr>
            </a:pPr>
            <a:r>
              <a:rPr sz="4500" b="0" i="0">
                <a:solidFill>
                  <a:srgbClr val="F1EEE8"/>
                </a:solidFill>
              </a:rPr>
              <a:t>Keep the context.</a:t>
            </a:r>
          </a:p>
        </p:txBody>
      </p:sp>
      <p:sp>
        <p:nvSpPr>
          <p:cNvPr id="5" name="body">
            <a:extLst xmlns:a="http://schemas.openxmlformats.org/drawingml/2006/main">
              <a:ext uri="{FF2B5EF4-FFF2-40B4-BE49-F238E27FC236}">
                <a16:creationId xmlns:a16="http://schemas.microsoft.com/office/drawing/2014/main" id="{1A20045C-D60A-412C-8C92-22ACE4B518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34750" y="4667250"/>
            <a:ext cx="5715000" cy="1857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175" b="0" i="0">
                <a:solidFill>
                  <a:srgbClr val="C9D0D8"/>
                </a:solidFill>
              </a:defRPr>
            </a:pPr>
            <a:r>
              <a:rPr sz="2175" b="0" i="0">
                <a:solidFill>
                  <a:srgbClr val="C9D0D8"/>
                </a:solidFill>
              </a:rPr>
              <a:t>Your role, company, brand and preferred voice load into the work. Each new task begins informed, without a briefing from zero.</a:t>
            </a:r>
          </a:p>
        </p:txBody>
      </p:sp>
      <p:sp>
        <p:nvSpPr>
          <p:cNvPr id="6" name="accent">
            <a:extLst xmlns:a="http://schemas.openxmlformats.org/drawingml/2006/main">
              <a:ext uri="{FF2B5EF4-FFF2-40B4-BE49-F238E27FC236}">
                <a16:creationId xmlns:a16="http://schemas.microsoft.com/office/drawing/2014/main" id="{3C3A2C98-EE69-45D1-A399-F94F747BB7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34750" y="7429500"/>
            <a:ext cx="561975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100" b="1" i="0">
                <a:solidFill>
                  <a:srgbClr val="D88A52"/>
                </a:solidFill>
              </a:defRPr>
            </a:pPr>
            <a:r>
              <a:rPr sz="2100" b="1" i="0">
                <a:solidFill>
                  <a:srgbClr val="D88A52"/>
                </a:solidFill>
              </a:rPr>
              <a:t>Less explaining. Better first drafts.</a:t>
            </a:r>
          </a:p>
        </p:txBody>
      </p:sp>
      <p:sp>
        <p:nvSpPr>
          <p:cNvPr id="7" name="page">
            <a:extLst xmlns:a="http://schemas.openxmlformats.org/drawingml/2006/main">
              <a:ext uri="{FF2B5EF4-FFF2-40B4-BE49-F238E27FC236}">
                <a16:creationId xmlns:a16="http://schemas.microsoft.com/office/drawing/2014/main" id="{4C8FF2D8-A80B-4089-BC23-5AF4BECA0A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954500" y="9620250"/>
            <a:ext cx="666750" cy="238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buNone/>
              <a:defRPr sz="975" b="0" i="0">
                <a:solidFill>
                  <a:srgbClr val="F1EEE8"/>
                </a:solidFill>
              </a:defRPr>
            </a:pPr>
            <a:r>
              <a:rPr sz="975" b="0" i="0">
                <a:solidFill>
                  <a:srgbClr val="F1EEE8"/>
                </a:solidFill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353493042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0B1422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eyebrow">
            <a:extLst xmlns:a="http://schemas.openxmlformats.org/drawingml/2006/main">
              <a:ext uri="{FF2B5EF4-FFF2-40B4-BE49-F238E27FC236}">
                <a16:creationId xmlns:a16="http://schemas.microsoft.com/office/drawing/2014/main" id="{13C2B4C8-7BAF-433C-8DA8-EDB5A56522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552450"/>
            <a:ext cx="5905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F1EEE8"/>
                </a:solidFill>
              </a:defRPr>
            </a:pPr>
            <a:r>
              <a:rPr sz="1500" b="1" i="0">
                <a:solidFill>
                  <a:srgbClr val="F1EEE8"/>
                </a:solidFill>
              </a:rPr>
              <a:t>THE KIT, AT A GLANCE</a:t>
            </a:r>
          </a:p>
        </p:txBody>
      </p:sp>
      <p:sp>
        <p:nvSpPr>
          <p:cNvPr id="2" name="title">
            <a:extLst xmlns:a="http://schemas.openxmlformats.org/drawingml/2006/main">
              <a:ext uri="{FF2B5EF4-FFF2-40B4-BE49-F238E27FC236}">
                <a16:creationId xmlns:a16="http://schemas.microsoft.com/office/drawing/2014/main" id="{FB024A4F-3D0D-48DB-9E9A-EDD79F876F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1428750"/>
            <a:ext cx="10477500" cy="7620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4350" b="0" i="0">
                <a:solidFill>
                  <a:srgbClr val="F1EEE8"/>
                </a:solidFill>
              </a:defRPr>
            </a:pPr>
            <a:r>
              <a:rPr sz="4350" b="0" i="0">
                <a:solidFill>
                  <a:srgbClr val="F1EEE8"/>
                </a:solidFill>
              </a:rPr>
              <a:t>Three parts. One working system.</a:t>
            </a:r>
          </a:p>
        </p:txBody>
      </p:sp>
      <p:pic>
        <p:nvPicPr>
          <p:cNvPr id="2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0d531c194394e5c"/>
          <a:srcRect xmlns:a="http://schemas.openxmlformats.org/drawingml/2006/main" l="15" t="0" r="15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 flipH="0" flipV="0">
            <a:off x="666750" y="3000375"/>
            <a:ext cx="5143500" cy="2895600"/>
          </a:xfrm>
          <a:prstGeom xmlns:a="http://schemas.openxmlformats.org/drawingml/2006/main" prst="rect">
            <a:avLst/>
          </a:prstGeom>
        </p:spPr>
      </p:pic>
      <p:sp>
        <p:nvSpPr>
          <p:cNvPr id="4" name="n01">
            <a:extLst xmlns:a="http://schemas.openxmlformats.org/drawingml/2006/main">
              <a:ext uri="{FF2B5EF4-FFF2-40B4-BE49-F238E27FC236}">
                <a16:creationId xmlns:a16="http://schemas.microsoft.com/office/drawing/2014/main" id="{3711AD0F-11E2-4932-9EAC-E2C72590FA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238875"/>
            <a:ext cx="5715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D88A52"/>
                </a:solidFill>
              </a:defRPr>
            </a:pPr>
            <a:r>
              <a:rPr sz="1500" b="1" i="0">
                <a:solidFill>
                  <a:srgbClr val="D88A52"/>
                </a:solidFill>
              </a:rPr>
              <a:t>01</a:t>
            </a:r>
          </a:p>
        </p:txBody>
      </p:sp>
      <p:sp>
        <p:nvSpPr>
          <p:cNvPr id="5" name="h01">
            <a:extLst xmlns:a="http://schemas.openxmlformats.org/drawingml/2006/main">
              <a:ext uri="{FF2B5EF4-FFF2-40B4-BE49-F238E27FC236}">
                <a16:creationId xmlns:a16="http://schemas.microsoft.com/office/drawing/2014/main" id="{ABBDB7B1-4CC2-492B-8E94-5ABC0CE498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333500" y="6153150"/>
            <a:ext cx="381000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325" b="1" i="0">
                <a:solidFill>
                  <a:srgbClr val="F1EEE8"/>
                </a:solidFill>
              </a:defRPr>
            </a:pPr>
            <a:r>
              <a:rPr sz="2325" b="1" i="0">
                <a:solidFill>
                  <a:srgbClr val="F1EEE8"/>
                </a:solidFill>
              </a:rPr>
              <a:t>Setup pack</a:t>
            </a:r>
          </a:p>
        </p:txBody>
      </p:sp>
      <p:sp>
        <p:nvSpPr>
          <p:cNvPr id="6" name="c01">
            <a:extLst xmlns:a="http://schemas.openxmlformats.org/drawingml/2006/main">
              <a:ext uri="{FF2B5EF4-FFF2-40B4-BE49-F238E27FC236}">
                <a16:creationId xmlns:a16="http://schemas.microsoft.com/office/drawing/2014/main" id="{6F852022-A53C-4707-84DE-C98F29731D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6810375"/>
            <a:ext cx="4857750" cy="781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725" b="0" i="0">
                <a:solidFill>
                  <a:srgbClr val="AEB8C5"/>
                </a:solidFill>
              </a:defRPr>
            </a:pPr>
            <a:r>
              <a:rPr sz="1725" b="0" i="0">
                <a:solidFill>
                  <a:srgbClr val="AEB8C5"/>
                </a:solidFill>
              </a:rPr>
              <a:t>A guided interview captures who you are.</a:t>
            </a:r>
          </a:p>
        </p:txBody>
      </p:sp>
      <p:pic>
        <p:nvPicPr>
          <p:cNvPr id="25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899fda8cfd44ef3"/>
          <a:srcRect xmlns:a="http://schemas.openxmlformats.org/drawingml/2006/main" l="15" t="0" r="15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 flipH="0" flipV="0">
            <a:off x="6238875" y="3000375"/>
            <a:ext cx="5143500" cy="2895600"/>
          </a:xfrm>
          <a:prstGeom xmlns:a="http://schemas.openxmlformats.org/drawingml/2006/main" prst="rect">
            <a:avLst/>
          </a:prstGeom>
        </p:spPr>
      </p:pic>
      <p:sp>
        <p:nvSpPr>
          <p:cNvPr id="8" name="n02">
            <a:extLst xmlns:a="http://schemas.openxmlformats.org/drawingml/2006/main">
              <a:ext uri="{FF2B5EF4-FFF2-40B4-BE49-F238E27FC236}">
                <a16:creationId xmlns:a16="http://schemas.microsoft.com/office/drawing/2014/main" id="{77A914A6-1240-4E13-A01F-6A7B6B5332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38875" y="6238875"/>
            <a:ext cx="5715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D88A52"/>
                </a:solidFill>
              </a:defRPr>
            </a:pPr>
            <a:r>
              <a:rPr sz="1500" b="1" i="0">
                <a:solidFill>
                  <a:srgbClr val="D88A52"/>
                </a:solidFill>
              </a:rPr>
              <a:t>02</a:t>
            </a:r>
          </a:p>
        </p:txBody>
      </p:sp>
      <p:sp>
        <p:nvSpPr>
          <p:cNvPr id="9" name="h02">
            <a:extLst xmlns:a="http://schemas.openxmlformats.org/drawingml/2006/main">
              <a:ext uri="{FF2B5EF4-FFF2-40B4-BE49-F238E27FC236}">
                <a16:creationId xmlns:a16="http://schemas.microsoft.com/office/drawing/2014/main" id="{7E7650ED-9539-414C-91F1-6B9B365F30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905625" y="6153150"/>
            <a:ext cx="381000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325" b="1" i="0">
                <a:solidFill>
                  <a:srgbClr val="F1EEE8"/>
                </a:solidFill>
              </a:defRPr>
            </a:pPr>
            <a:r>
              <a:rPr sz="2325" b="1" i="0">
                <a:solidFill>
                  <a:srgbClr val="F1EEE8"/>
                </a:solidFill>
              </a:rPr>
              <a:t>Skills toolkit</a:t>
            </a:r>
          </a:p>
        </p:txBody>
      </p:sp>
      <p:sp>
        <p:nvSpPr>
          <p:cNvPr id="10" name="c02">
            <a:extLst xmlns:a="http://schemas.openxmlformats.org/drawingml/2006/main">
              <a:ext uri="{FF2B5EF4-FFF2-40B4-BE49-F238E27FC236}">
                <a16:creationId xmlns:a16="http://schemas.microsoft.com/office/drawing/2014/main" id="{A9E92BA1-93E1-4942-B459-9B506F0313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38875" y="6810375"/>
            <a:ext cx="4857750" cy="781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725" b="0" i="0">
                <a:solidFill>
                  <a:srgbClr val="AEB8C5"/>
                </a:solidFill>
              </a:defRPr>
            </a:pPr>
            <a:r>
              <a:rPr sz="1725" b="0" i="0">
                <a:solidFill>
                  <a:srgbClr val="AEB8C5"/>
                </a:solidFill>
              </a:rPr>
              <a:t>Build only the capabilities you will use.</a:t>
            </a:r>
          </a:p>
        </p:txBody>
      </p:sp>
      <p:pic>
        <p:nvPicPr>
          <p:cNvPr id="2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9ce7dace3644b6e"/>
          <a:srcRect xmlns:a="http://schemas.openxmlformats.org/drawingml/2006/main" l="15" t="0" r="15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 flipH="0" flipV="0">
            <a:off x="11811000" y="3000375"/>
            <a:ext cx="5143500" cy="2895600"/>
          </a:xfrm>
          <a:prstGeom xmlns:a="http://schemas.openxmlformats.org/drawingml/2006/main" prst="rect">
            <a:avLst/>
          </a:prstGeom>
        </p:spPr>
      </p:pic>
      <p:sp>
        <p:nvSpPr>
          <p:cNvPr id="12" name="n03">
            <a:extLst xmlns:a="http://schemas.openxmlformats.org/drawingml/2006/main">
              <a:ext uri="{FF2B5EF4-FFF2-40B4-BE49-F238E27FC236}">
                <a16:creationId xmlns:a16="http://schemas.microsoft.com/office/drawing/2014/main" id="{77909118-AAE7-46E7-B57A-FC73CD9065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811000" y="6238875"/>
            <a:ext cx="571500" cy="323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D88A52"/>
                </a:solidFill>
              </a:defRPr>
            </a:pPr>
            <a:r>
              <a:rPr sz="1500" b="1" i="0">
                <a:solidFill>
                  <a:srgbClr val="D88A52"/>
                </a:solidFill>
              </a:rPr>
              <a:t>03</a:t>
            </a:r>
          </a:p>
        </p:txBody>
      </p:sp>
      <p:sp>
        <p:nvSpPr>
          <p:cNvPr id="13" name="h03">
            <a:extLst xmlns:a="http://schemas.openxmlformats.org/drawingml/2006/main">
              <a:ext uri="{FF2B5EF4-FFF2-40B4-BE49-F238E27FC236}">
                <a16:creationId xmlns:a16="http://schemas.microsoft.com/office/drawing/2014/main" id="{8151CF35-1D18-494D-BC49-D5B98AFAE6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477750" y="6153150"/>
            <a:ext cx="3810000" cy="4191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325" b="1" i="0">
                <a:solidFill>
                  <a:srgbClr val="F1EEE8"/>
                </a:solidFill>
              </a:defRPr>
            </a:pPr>
            <a:r>
              <a:rPr sz="2325" b="1" i="0">
                <a:solidFill>
                  <a:srgbClr val="F1EEE8"/>
                </a:solidFill>
              </a:rPr>
              <a:t>Cowork project</a:t>
            </a:r>
          </a:p>
        </p:txBody>
      </p:sp>
      <p:sp>
        <p:nvSpPr>
          <p:cNvPr id="14" name="c03">
            <a:extLst xmlns:a="http://schemas.openxmlformats.org/drawingml/2006/main">
              <a:ext uri="{FF2B5EF4-FFF2-40B4-BE49-F238E27FC236}">
                <a16:creationId xmlns:a16="http://schemas.microsoft.com/office/drawing/2014/main" id="{C7A67E67-399A-439D-9040-16A00AF534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811000" y="6810375"/>
            <a:ext cx="4857750" cy="781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725" b="0" i="0">
                <a:solidFill>
                  <a:srgbClr val="AEB8C5"/>
                </a:solidFill>
              </a:defRPr>
            </a:pPr>
            <a:r>
              <a:rPr sz="1725" b="0" i="0">
                <a:solidFill>
                  <a:srgbClr val="AEB8C5"/>
                </a:solidFill>
              </a:rPr>
              <a:t>Turn real files into finished deliverables.</a:t>
            </a:r>
          </a:p>
        </p:txBody>
      </p:sp>
      <p:sp>
        <p:nvSpPr>
          <p:cNvPr id="15" name="page">
            <a:extLst xmlns:a="http://schemas.openxmlformats.org/drawingml/2006/main">
              <a:ext uri="{FF2B5EF4-FFF2-40B4-BE49-F238E27FC236}">
                <a16:creationId xmlns:a16="http://schemas.microsoft.com/office/drawing/2014/main" id="{B1E54A11-6BC8-4E26-851C-7221E35467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954500" y="9620250"/>
            <a:ext cx="666750" cy="238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buNone/>
              <a:defRPr sz="975" b="0" i="0">
                <a:solidFill>
                  <a:srgbClr val="F1EEE8"/>
                </a:solidFill>
              </a:defRPr>
            </a:pPr>
            <a:r>
              <a:rPr sz="975" b="0" i="0">
                <a:solidFill>
                  <a:srgbClr val="F1EEE8"/>
                </a:solidFill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553448186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0B1422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1f64a87ec454d24"/>
          <a:srcRect xmlns:a="http://schemas.openxmlformats.org/drawingml/2006/main" l="19776" t="0" r="19776" b="0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 flipH="0" flipV="0">
            <a:off x="7239000" y="0"/>
            <a:ext cx="11049000" cy="10287000"/>
          </a:xfrm>
          <a:prstGeom xmlns:a="http://schemas.openxmlformats.org/drawingml/2006/main" prst="rect">
            <a:avLst/>
          </a:prstGeom>
        </p:spPr>
      </p:pic>
      <p:sp>
        <p:nvSpPr>
          <p:cNvPr id="2" name="left-panel">
            <a:extLst xmlns:a="http://schemas.openxmlformats.org/drawingml/2006/main">
              <a:ext uri="{FF2B5EF4-FFF2-40B4-BE49-F238E27FC236}">
                <a16:creationId xmlns:a16="http://schemas.microsoft.com/office/drawing/2014/main" id="{D91655B3-0A14-46F4-8D1C-0303389DDF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8477250" cy="10287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B1422"/>
          </a:solidFill>
          <a:ln xmlns:a="http://schemas.openxmlformats.org/drawingml/2006/main" w="0">
            <a:noFill/>
          </a:ln>
        </p:spPr>
      </p:sp>
      <p:sp>
        <p:nvSpPr>
          <p:cNvPr id="3" name="eyebrow">
            <a:extLst xmlns:a="http://schemas.openxmlformats.org/drawingml/2006/main">
              <a:ext uri="{FF2B5EF4-FFF2-40B4-BE49-F238E27FC236}">
                <a16:creationId xmlns:a16="http://schemas.microsoft.com/office/drawing/2014/main" id="{81F92726-FE9F-4809-864A-29B91EC9D6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552450"/>
            <a:ext cx="5905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F1EEE8"/>
                </a:solidFill>
              </a:defRPr>
            </a:pPr>
            <a:r>
              <a:rPr sz="1500" b="1" i="0">
                <a:solidFill>
                  <a:srgbClr val="F1EEE8"/>
                </a:solidFill>
              </a:rPr>
              <a:t>WHAT MAKES IT DIFFERENT</a:t>
            </a:r>
          </a:p>
        </p:txBody>
      </p:sp>
      <p:sp>
        <p:nvSpPr>
          <p:cNvPr id="4" name="title">
            <a:extLst xmlns:a="http://schemas.openxmlformats.org/drawingml/2006/main">
              <a:ext uri="{FF2B5EF4-FFF2-40B4-BE49-F238E27FC236}">
                <a16:creationId xmlns:a16="http://schemas.microsoft.com/office/drawing/2014/main" id="{C0C2F083-3F75-4DAB-A7C0-FD885B3608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2190750"/>
            <a:ext cx="695325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4800" b="0" i="0">
                <a:solidFill>
                  <a:srgbClr val="F1EEE8"/>
                </a:solidFill>
              </a:defRPr>
            </a:pPr>
            <a:r>
              <a:rPr sz="4800" b="0" i="0">
                <a:solidFill>
                  <a:srgbClr val="F1EEE8"/>
                </a:solidFill>
              </a:rPr>
              <a:t>Not another prompt list.</a:t>
            </a:r>
          </a:p>
          <a:p xmlns:a="http://schemas.openxmlformats.org/drawingml/2006/main">
            <a:pPr algn="l">
              <a:buNone/>
              <a:defRPr sz="4800" b="0" i="0">
                <a:solidFill>
                  <a:srgbClr val="F1EEE8"/>
                </a:solidFill>
              </a:defRPr>
            </a:pPr>
            <a:r>
              <a:rPr sz="4800" b="0" i="0">
                <a:solidFill>
                  <a:srgbClr val="F1EEE8"/>
                </a:solidFill>
              </a:rPr>
              <a:t>A working system.</a:t>
            </a:r>
          </a:p>
        </p:txBody>
      </p:sp>
      <p:sp>
        <p:nvSpPr>
          <p:cNvPr id="5" name="body">
            <a:extLst xmlns:a="http://schemas.openxmlformats.org/drawingml/2006/main">
              <a:ext uri="{FF2B5EF4-FFF2-40B4-BE49-F238E27FC236}">
                <a16:creationId xmlns:a16="http://schemas.microsoft.com/office/drawing/2014/main" id="{9C0247EE-A897-4871-ADAE-C5A904ECB9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4762500"/>
            <a:ext cx="6381750" cy="1619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175" b="0" i="0">
                <a:solidFill>
                  <a:srgbClr val="C9D0D8"/>
                </a:solidFill>
              </a:defRPr>
            </a:pPr>
            <a:r>
              <a:rPr sz="2175" b="0" i="0">
                <a:solidFill>
                  <a:srgbClr val="C9D0D8"/>
                </a:solidFill>
              </a:rPr>
              <a:t>The setup is personal, the skills are practical, and each one is adapted to the user instead of copied as a generic recipe.</a:t>
            </a:r>
          </a:p>
        </p:txBody>
      </p:sp>
      <p:sp>
        <p:nvSpPr>
          <p:cNvPr id="6" name="i0">
            <a:extLst xmlns:a="http://schemas.openxmlformats.org/drawingml/2006/main">
              <a:ext uri="{FF2B5EF4-FFF2-40B4-BE49-F238E27FC236}">
                <a16:creationId xmlns:a16="http://schemas.microsoft.com/office/drawing/2014/main" id="{75F2C2F3-7122-48CB-A6DC-0AF917ED07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7000875"/>
            <a:ext cx="61912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875" b="1" i="0">
                <a:solidFill>
                  <a:srgbClr val="F1EEE8"/>
                </a:solidFill>
              </a:defRPr>
            </a:pPr>
            <a:r>
              <a:rPr sz="1875" b="1" i="0">
                <a:solidFill>
                  <a:srgbClr val="F1EEE8"/>
                </a:solidFill>
              </a:rPr>
              <a:t>01   Personal working context</a:t>
            </a:r>
          </a:p>
        </p:txBody>
      </p:sp>
      <p:sp>
        <p:nvSpPr>
          <p:cNvPr id="7" name="i1">
            <a:extLst xmlns:a="http://schemas.openxmlformats.org/drawingml/2006/main">
              <a:ext uri="{FF2B5EF4-FFF2-40B4-BE49-F238E27FC236}">
                <a16:creationId xmlns:a16="http://schemas.microsoft.com/office/drawing/2014/main" id="{40D68458-348D-49E4-A35B-1D04D6657B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7610475"/>
            <a:ext cx="61912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875" b="1" i="0">
                <a:solidFill>
                  <a:srgbClr val="F1EEE8"/>
                </a:solidFill>
              </a:defRPr>
            </a:pPr>
            <a:r>
              <a:rPr sz="1875" b="1" i="0">
                <a:solidFill>
                  <a:srgbClr val="F1EEE8"/>
                </a:solidFill>
              </a:rPr>
              <a:t>02   Brand and voice captured</a:t>
            </a:r>
          </a:p>
        </p:txBody>
      </p:sp>
      <p:sp>
        <p:nvSpPr>
          <p:cNvPr id="8" name="i2">
            <a:extLst xmlns:a="http://schemas.openxmlformats.org/drawingml/2006/main">
              <a:ext uri="{FF2B5EF4-FFF2-40B4-BE49-F238E27FC236}">
                <a16:creationId xmlns:a16="http://schemas.microsoft.com/office/drawing/2014/main" id="{71A29C95-50F6-45A4-AF7B-7F79B544EB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8220075"/>
            <a:ext cx="6191250" cy="4000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875" b="1" i="0">
                <a:solidFill>
                  <a:srgbClr val="D88A52"/>
                </a:solidFill>
              </a:defRPr>
            </a:pPr>
            <a:r>
              <a:rPr sz="1875" b="1" i="0">
                <a:solidFill>
                  <a:srgbClr val="D88A52"/>
                </a:solidFill>
              </a:rPr>
              <a:t>03   Skills chosen deliberately</a:t>
            </a:r>
          </a:p>
        </p:txBody>
      </p:sp>
      <p:sp>
        <p:nvSpPr>
          <p:cNvPr id="9" name="page">
            <a:extLst xmlns:a="http://schemas.openxmlformats.org/drawingml/2006/main">
              <a:ext uri="{FF2B5EF4-FFF2-40B4-BE49-F238E27FC236}">
                <a16:creationId xmlns:a16="http://schemas.microsoft.com/office/drawing/2014/main" id="{EB68DA37-C7C8-4041-939E-660CEC5FF8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954500" y="9620250"/>
            <a:ext cx="666750" cy="238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buNone/>
              <a:defRPr sz="975" b="0" i="0">
                <a:solidFill>
                  <a:srgbClr val="F1EEE8"/>
                </a:solidFill>
              </a:defRPr>
            </a:pPr>
            <a:r>
              <a:rPr sz="975" b="0" i="0">
                <a:solidFill>
                  <a:srgbClr val="F1EEE8"/>
                </a:solidFill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436789972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0B1422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5b25f074728405e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 flipH="0" flipV="0">
            <a:off x="0" y="0"/>
            <a:ext cx="18288000" cy="10287000"/>
          </a:xfrm>
          <a:prstGeom xmlns:a="http://schemas.openxmlformats.org/drawingml/2006/main" prst="rect">
            <a:avLst/>
          </a:prstGeom>
        </p:spPr>
      </p:pic>
      <p:sp>
        <p:nvSpPr>
          <p:cNvPr id="2" name="left-panel">
            <a:extLst xmlns:a="http://schemas.openxmlformats.org/drawingml/2006/main">
              <a:ext uri="{FF2B5EF4-FFF2-40B4-BE49-F238E27FC236}">
                <a16:creationId xmlns:a16="http://schemas.microsoft.com/office/drawing/2014/main" id="{714C7592-E82F-456A-A2B8-FD59BAF921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8763000" cy="10287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B1422"/>
          </a:solidFill>
          <a:ln xmlns:a="http://schemas.openxmlformats.org/drawingml/2006/main" w="0">
            <a:noFill/>
          </a:ln>
        </p:spPr>
      </p:sp>
      <p:sp>
        <p:nvSpPr>
          <p:cNvPr id="3" name="eyebrow">
            <a:extLst xmlns:a="http://schemas.openxmlformats.org/drawingml/2006/main">
              <a:ext uri="{FF2B5EF4-FFF2-40B4-BE49-F238E27FC236}">
                <a16:creationId xmlns:a16="http://schemas.microsoft.com/office/drawing/2014/main" id="{902EC80C-BCF1-44DF-A797-0196EA7368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552450"/>
            <a:ext cx="5905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F1EEE8"/>
                </a:solidFill>
              </a:defRPr>
            </a:pPr>
            <a:r>
              <a:rPr sz="1500" b="1" i="0">
                <a:solidFill>
                  <a:srgbClr val="F1EEE8"/>
                </a:solidFill>
              </a:rPr>
              <a:t>THE OPPORTUNITY</a:t>
            </a:r>
          </a:p>
        </p:txBody>
      </p:sp>
      <p:sp>
        <p:nvSpPr>
          <p:cNvPr id="4" name="title">
            <a:extLst xmlns:a="http://schemas.openxmlformats.org/drawingml/2006/main">
              <a:ext uri="{FF2B5EF4-FFF2-40B4-BE49-F238E27FC236}">
                <a16:creationId xmlns:a16="http://schemas.microsoft.com/office/drawing/2014/main" id="{7ED9BE82-567D-490F-8EDC-A2B4F22861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2190750"/>
            <a:ext cx="7239000" cy="17145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4650" b="0" i="0">
                <a:solidFill>
                  <a:srgbClr val="F1EEE8"/>
                </a:solidFill>
              </a:defRPr>
            </a:pPr>
            <a:r>
              <a:rPr sz="4650" b="0" i="0">
                <a:solidFill>
                  <a:srgbClr val="F1EEE8"/>
                </a:solidFill>
              </a:rPr>
              <a:t>Built for one person.</a:t>
            </a:r>
          </a:p>
          <a:p xmlns:a="http://schemas.openxmlformats.org/drawingml/2006/main">
            <a:pPr algn="l">
              <a:buNone/>
              <a:defRPr sz="4650" b="0" i="0">
                <a:solidFill>
                  <a:srgbClr val="F1EEE8"/>
                </a:solidFill>
              </a:defRPr>
            </a:pPr>
            <a:r>
              <a:rPr sz="4650" b="0" i="0">
                <a:solidFill>
                  <a:srgbClr val="F1EEE8"/>
                </a:solidFill>
              </a:rPr>
              <a:t>Ready for a team.</a:t>
            </a:r>
          </a:p>
        </p:txBody>
      </p:sp>
      <p:sp>
        <p:nvSpPr>
          <p:cNvPr id="5" name="body">
            <a:extLst xmlns:a="http://schemas.openxmlformats.org/drawingml/2006/main">
              <a:ext uri="{FF2B5EF4-FFF2-40B4-BE49-F238E27FC236}">
                <a16:creationId xmlns:a16="http://schemas.microsoft.com/office/drawing/2014/main" id="{2434C02D-568D-4687-BD99-BAB6B131091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4857750"/>
            <a:ext cx="6667500" cy="18573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175" b="0" i="0">
                <a:solidFill>
                  <a:srgbClr val="C9D0D8"/>
                </a:solidFill>
              </a:defRPr>
            </a:pPr>
            <a:r>
              <a:rPr sz="2175" b="0" i="0">
                <a:solidFill>
                  <a:srgbClr val="C9D0D8"/>
                </a:solidFill>
              </a:rPr>
              <a:t>A repeatable onboarding standard can get every new user productive while preserving their role, preferences and way of working.</a:t>
            </a:r>
          </a:p>
        </p:txBody>
      </p:sp>
      <p:sp>
        <p:nvSpPr>
          <p:cNvPr id="6" name="accent">
            <a:extLst xmlns:a="http://schemas.openxmlformats.org/drawingml/2006/main">
              <a:ext uri="{FF2B5EF4-FFF2-40B4-BE49-F238E27FC236}">
                <a16:creationId xmlns:a16="http://schemas.microsoft.com/office/drawing/2014/main" id="{E10E526E-5EAA-4F51-9F8E-8B10C085BB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7524750"/>
            <a:ext cx="6667500" cy="476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175" b="1" i="0">
                <a:solidFill>
                  <a:srgbClr val="D88A52"/>
                </a:solidFill>
              </a:defRPr>
            </a:pPr>
            <a:r>
              <a:rPr sz="2175" b="1" i="0">
                <a:solidFill>
                  <a:srgbClr val="D88A52"/>
                </a:solidFill>
              </a:rPr>
              <a:t>One standard. Personal working styles.</a:t>
            </a:r>
          </a:p>
        </p:txBody>
      </p:sp>
      <p:sp>
        <p:nvSpPr>
          <p:cNvPr id="7" name="page">
            <a:extLst xmlns:a="http://schemas.openxmlformats.org/drawingml/2006/main">
              <a:ext uri="{FF2B5EF4-FFF2-40B4-BE49-F238E27FC236}">
                <a16:creationId xmlns:a16="http://schemas.microsoft.com/office/drawing/2014/main" id="{CBAE482E-3816-42CA-B696-CEE14889B5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954500" y="9620250"/>
            <a:ext cx="666750" cy="238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buNone/>
              <a:defRPr sz="975" b="0" i="0">
                <a:solidFill>
                  <a:srgbClr val="F1EEE8"/>
                </a:solidFill>
              </a:defRPr>
            </a:pPr>
            <a:r>
              <a:rPr sz="975" b="0" i="0">
                <a:solidFill>
                  <a:srgbClr val="F1EEE8"/>
                </a:solidFill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1930093203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0B1422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9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b4d1d0eec8aa4eb9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 flipH="0" flipV="0">
            <a:off x="0" y="0"/>
            <a:ext cx="18288000" cy="10287000"/>
          </a:xfrm>
          <a:prstGeom xmlns:a="http://schemas.openxmlformats.org/drawingml/2006/main" prst="rect">
            <a:avLst/>
          </a:prstGeom>
        </p:spPr>
      </p:pic>
      <p:sp>
        <p:nvSpPr>
          <p:cNvPr id="2" name="left-panel">
            <a:extLst xmlns:a="http://schemas.openxmlformats.org/drawingml/2006/main">
              <a:ext uri="{FF2B5EF4-FFF2-40B4-BE49-F238E27FC236}">
                <a16:creationId xmlns:a16="http://schemas.microsoft.com/office/drawing/2014/main" id="{F7DF9FF3-3242-4031-966C-9B529E2756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6858000" cy="10287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B1422"/>
          </a:solidFill>
          <a:ln xmlns:a="http://schemas.openxmlformats.org/drawingml/2006/main" w="0">
            <a:noFill/>
          </a:ln>
        </p:spPr>
      </p:sp>
      <p:sp>
        <p:nvSpPr>
          <p:cNvPr id="3" name="eyebrow">
            <a:extLst xmlns:a="http://schemas.openxmlformats.org/drawingml/2006/main">
              <a:ext uri="{FF2B5EF4-FFF2-40B4-BE49-F238E27FC236}">
                <a16:creationId xmlns:a16="http://schemas.microsoft.com/office/drawing/2014/main" id="{464D4830-B1D4-48E0-AA1E-B3C68D3187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9150" y="552450"/>
            <a:ext cx="5905500" cy="3429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1500" b="1" i="0">
                <a:solidFill>
                  <a:srgbClr val="F1EEE8"/>
                </a:solidFill>
              </a:defRPr>
            </a:pPr>
            <a:r>
              <a:rPr sz="1500" b="1" i="0">
                <a:solidFill>
                  <a:srgbClr val="F1EEE8"/>
                </a:solidFill>
              </a:rPr>
              <a:t>CLAUDE ONBOARDING KIT</a:t>
            </a:r>
          </a:p>
        </p:txBody>
      </p:sp>
      <p:sp>
        <p:nvSpPr>
          <p:cNvPr id="4" name="title">
            <a:extLst xmlns:a="http://schemas.openxmlformats.org/drawingml/2006/main">
              <a:ext uri="{FF2B5EF4-FFF2-40B4-BE49-F238E27FC236}">
                <a16:creationId xmlns:a16="http://schemas.microsoft.com/office/drawing/2014/main" id="{E12A08B8-AABD-4A95-AE5D-7231C564AB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2095500"/>
            <a:ext cx="5715000" cy="23812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4650" b="0" i="0">
                <a:solidFill>
                  <a:srgbClr val="F1EEE8"/>
                </a:solidFill>
              </a:defRPr>
            </a:pPr>
            <a:r>
              <a:rPr sz="4650" b="0" i="0">
                <a:solidFill>
                  <a:srgbClr val="F1EEE8"/>
                </a:solidFill>
              </a:rPr>
              <a:t>Your context.</a:t>
            </a:r>
          </a:p>
          <a:p xmlns:a="http://schemas.openxmlformats.org/drawingml/2006/main">
            <a:pPr algn="l">
              <a:buNone/>
              <a:defRPr sz="4650" b="0" i="0">
                <a:solidFill>
                  <a:srgbClr val="F1EEE8"/>
                </a:solidFill>
              </a:defRPr>
            </a:pPr>
            <a:r>
              <a:rPr sz="4650" b="0" i="0">
                <a:solidFill>
                  <a:srgbClr val="F1EEE8"/>
                </a:solidFill>
              </a:rPr>
              <a:t>Your toolkit.</a:t>
            </a:r>
          </a:p>
          <a:p xmlns:a="http://schemas.openxmlformats.org/drawingml/2006/main">
            <a:pPr algn="l">
              <a:buNone/>
              <a:defRPr sz="4650" b="0" i="0">
                <a:solidFill>
                  <a:srgbClr val="F1EEE8"/>
                </a:solidFill>
              </a:defRPr>
            </a:pPr>
            <a:r>
              <a:rPr sz="4650" b="0" i="0">
                <a:solidFill>
                  <a:srgbClr val="F1EEE8"/>
                </a:solidFill>
              </a:rPr>
              <a:t>Your next useful result.</a:t>
            </a:r>
          </a:p>
        </p:txBody>
      </p:sp>
      <p:sp>
        <p:nvSpPr>
          <p:cNvPr id="5" name="body">
            <a:extLst xmlns:a="http://schemas.openxmlformats.org/drawingml/2006/main">
              <a:ext uri="{FF2B5EF4-FFF2-40B4-BE49-F238E27FC236}">
                <a16:creationId xmlns:a16="http://schemas.microsoft.com/office/drawing/2014/main" id="{C88D55CD-7BF4-46A9-A827-2DF8A6EEA3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5572125"/>
            <a:ext cx="5619750" cy="15716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175" b="0" i="0">
                <a:solidFill>
                  <a:srgbClr val="C9D0D8"/>
                </a:solidFill>
              </a:defRPr>
            </a:pPr>
            <a:r>
              <a:rPr sz="2175" b="0" i="0">
                <a:solidFill>
                  <a:srgbClr val="C9D0D8"/>
                </a:solidFill>
              </a:rPr>
              <a:t>A guided route from a blank Claude workspace to confident, repeatable daily work.</a:t>
            </a:r>
          </a:p>
        </p:txBody>
      </p:sp>
      <p:sp>
        <p:nvSpPr>
          <p:cNvPr id="6" name="url">
            <a:extLst xmlns:a="http://schemas.openxmlformats.org/drawingml/2006/main">
              <a:ext uri="{FF2B5EF4-FFF2-40B4-BE49-F238E27FC236}">
                <a16:creationId xmlns:a16="http://schemas.microsoft.com/office/drawing/2014/main" id="{36DD2B63-0365-45AB-A8D7-51506B65AB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8001000"/>
            <a:ext cx="3810000" cy="4572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l">
              <a:buNone/>
              <a:defRPr sz="2250" b="1" i="0">
                <a:solidFill>
                  <a:srgbClr val="D88A52"/>
                </a:solidFill>
              </a:defRPr>
            </a:pPr>
            <a:r>
              <a:rPr sz="2250" b="1" i="0">
                <a:solidFill>
                  <a:srgbClr val="D88A52"/>
                </a:solidFill>
              </a:rPr>
              <a:t>Stuart Digital</a:t>
            </a:r>
          </a:p>
        </p:txBody>
      </p:sp>
      <p:sp>
        <p:nvSpPr>
          <p:cNvPr id="7" name="page">
            <a:extLst xmlns:a="http://schemas.openxmlformats.org/drawingml/2006/main">
              <a:ext uri="{FF2B5EF4-FFF2-40B4-BE49-F238E27FC236}">
                <a16:creationId xmlns:a16="http://schemas.microsoft.com/office/drawing/2014/main" id="{848E3016-08CD-4807-9729-46A79EE70A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6954500" y="9620250"/>
            <a:ext cx="666750" cy="23812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</a:ln>
        </p:spPr>
        <p:txBody>
          <a:bodyPr xmlns:a="http://schemas.openxmlformats.org/drawingml/2006/main" anchor="t"/>
          <a:lstStyle xmlns:a="http://schemas.openxmlformats.org/drawingml/2006/main"/>
          <a:p xmlns:a="http://schemas.openxmlformats.org/drawingml/2006/main">
            <a:pPr algn="r">
              <a:buNone/>
              <a:defRPr sz="975" b="0" i="0">
                <a:solidFill>
                  <a:srgbClr val="F1EEE8"/>
                </a:solidFill>
              </a:defRPr>
            </a:pPr>
            <a:r>
              <a:rPr sz="975" b="0" i="0">
                <a:solidFill>
                  <a:srgbClr val="F1EEE8"/>
                </a:solidFill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31355857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2026-07-12T14:32:27.1700000Z</dcterms:created>
  <dcterms:modified xsi:type="dcterms:W3CDTF">2026-07-12T14:32:27.1700000Z</dcterms:modified>
</coreProperties>
</file>